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sldIdLst>
    <p:sldId id="316" r:id="rId3"/>
    <p:sldId id="317" r:id="rId4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95" d="100"/>
          <a:sy n="95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911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6046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07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2017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772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pPr/>
              <a:t>2020/8/12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78593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25912"/>
            <a:ext cx="8834583" cy="6248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43618963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593</TotalTime>
  <Words>0</Words>
  <Application>Microsoft Office PowerPoint</Application>
  <PresentationFormat>画面に合わせる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レトロスペクト</vt:lpstr>
      <vt:lpstr>デザインの設定</vt:lpstr>
      <vt:lpstr>スライド 1</vt:lpstr>
      <vt:lpstr>スライド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sakata</cp:lastModifiedBy>
  <cp:revision>28</cp:revision>
  <cp:lastPrinted>2019-12-09T04:02:39Z</cp:lastPrinted>
  <dcterms:created xsi:type="dcterms:W3CDTF">2017-08-28T01:14:53Z</dcterms:created>
  <dcterms:modified xsi:type="dcterms:W3CDTF">2020-08-12T07:59:35Z</dcterms:modified>
</cp:coreProperties>
</file>